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357" autoAdjust="0"/>
    <p:restoredTop sz="86323" autoAdjust="0"/>
  </p:normalViewPr>
  <p:slideViewPr>
    <p:cSldViewPr>
      <p:cViewPr varScale="1">
        <p:scale>
          <a:sx n="74" d="100"/>
          <a:sy n="74" d="100"/>
        </p:scale>
        <p:origin x="-189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Pictures\kisspng-student-school-clip-art-school-wallpaper-5a79efa6580ca3.16926040151794064636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8202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"/>
            <a:ext cx="7630616" cy="1124743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ПРИЁМ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В 1 КЛАСС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488832" cy="5544616"/>
          </a:xfrm>
        </p:spPr>
        <p:txBody>
          <a:bodyPr>
            <a:normAutofit/>
          </a:bodyPr>
          <a:lstStyle/>
          <a:p>
            <a:endParaRPr lang="ru-RU" sz="3600" u="sng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Уважаемые </a:t>
            </a:r>
            <a:r>
              <a:rPr lang="ru-RU" sz="36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родители</a:t>
            </a:r>
          </a:p>
          <a:p>
            <a:r>
              <a:rPr lang="ru-RU" sz="36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будущих первоклассников!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1апреля 2022 года </a:t>
            </a:r>
          </a:p>
          <a:p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МБОУ </a:t>
            </a:r>
            <a:r>
              <a:rPr lang="ru-RU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Туранская</a:t>
            </a:r>
            <a:r>
              <a:rPr lang="ru-RU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СОШ №1 объявляет набор в первый класс на 2022-2023 учебный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год.</a:t>
            </a:r>
          </a:p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ждём своих будущих первоклассников</a:t>
            </a:r>
          </a:p>
          <a:p>
            <a:endParaRPr lang="ru-RU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Тел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для справок 8-901- 676- 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80-84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66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1552036849_background-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Перечень документов </a:t>
            </a: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для записи в 1 класс (копии)</a:t>
            </a:r>
            <a:br>
              <a:rPr lang="ru-RU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СНИЛС (ребенка и обоих родителей);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-ИНН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(ребенка и обоих родителей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);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копия паспорта (первая страница и прописка)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latin typeface="Times New Roman" pitchFamily="18" charset="0"/>
                <a:cs typeface="Times New Roman" pitchFamily="18" charset="0"/>
              </a:rPr>
            </a:br>
            <a:r>
              <a:rPr lang="ru-RU" sz="3100" i="1" u="sng" dirty="0" smtClean="0">
                <a:latin typeface="Times New Roman" pitchFamily="18" charset="0"/>
                <a:cs typeface="Times New Roman" pitchFamily="18" charset="0"/>
              </a:rPr>
              <a:t>(все документы должны быть в файле)</a:t>
            </a:r>
            <a:r>
              <a:rPr lang="ru-RU" sz="3100" i="1" u="sng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i="1" u="sng" dirty="0">
                <a:latin typeface="Times New Roman" pitchFamily="18" charset="0"/>
                <a:cs typeface="Times New Roman" pitchFamily="18" charset="0"/>
              </a:rPr>
            </a:br>
            <a:endParaRPr lang="ru-RU" sz="31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4531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36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  ПРИЁМ В 1 КЛАСС </vt:lpstr>
      <vt:lpstr>         Перечень документов  для записи в 1 класс (копии) - свидетельство о рождении; - СНИЛС (ребенка и обоих родителей); -ИНН (ребенка и обоих родителей); - копия паспорта (первая страница и прописка)  (все документы должны быть в файле)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2022-03-28T13:24:29Z</dcterms:created>
  <dcterms:modified xsi:type="dcterms:W3CDTF">2022-03-28T14:02:39Z</dcterms:modified>
</cp:coreProperties>
</file>